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59" r:id="rId4"/>
    <p:sldId id="260" r:id="rId5"/>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2" d="100"/>
          <a:sy n="62" d="100"/>
        </p:scale>
        <p:origin x="804"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slide" Target="slides/slide4.xml"/><Relationship Id="rId4" Type="http://schemas.openxmlformats.org/officeDocument/2006/relationships/slide" Target="slides/slide3.xml"/><Relationship Id="rId9" Type="http://schemas.openxmlformats.org/officeDocument/2006/relationships/tableStyles" Target="tableStyles.xml"/></Relationships>
</file>

<file path=ppt/media/image1.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DC1FF2-F507-4FB0-B9A6-65988654E47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fr-FR"/>
          </a:p>
        </p:txBody>
      </p:sp>
      <p:sp>
        <p:nvSpPr>
          <p:cNvPr id="3" name="Subtitle 2">
            <a:extLst>
              <a:ext uri="{FF2B5EF4-FFF2-40B4-BE49-F238E27FC236}">
                <a16:creationId xmlns:a16="http://schemas.microsoft.com/office/drawing/2014/main" id="{2227A9EF-D053-4E49-9DC1-6300685D16F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fr-FR"/>
          </a:p>
        </p:txBody>
      </p:sp>
      <p:sp>
        <p:nvSpPr>
          <p:cNvPr id="4" name="Date Placeholder 3">
            <a:extLst>
              <a:ext uri="{FF2B5EF4-FFF2-40B4-BE49-F238E27FC236}">
                <a16:creationId xmlns:a16="http://schemas.microsoft.com/office/drawing/2014/main" id="{C106DEF3-A538-4F30-8FBD-F040CAF0F048}"/>
              </a:ext>
            </a:extLst>
          </p:cNvPr>
          <p:cNvSpPr>
            <a:spLocks noGrp="1"/>
          </p:cNvSpPr>
          <p:nvPr>
            <p:ph type="dt" sz="half" idx="10"/>
          </p:nvPr>
        </p:nvSpPr>
        <p:spPr/>
        <p:txBody>
          <a:bodyPr/>
          <a:lstStyle/>
          <a:p>
            <a:fld id="{73DF4454-DCAB-4CFB-9EF6-81350CD51EE9}" type="datetimeFigureOut">
              <a:rPr lang="fr-FR" smtClean="0"/>
              <a:t>18/12/2020</a:t>
            </a:fld>
            <a:endParaRPr lang="fr-FR"/>
          </a:p>
        </p:txBody>
      </p:sp>
      <p:sp>
        <p:nvSpPr>
          <p:cNvPr id="5" name="Footer Placeholder 4">
            <a:extLst>
              <a:ext uri="{FF2B5EF4-FFF2-40B4-BE49-F238E27FC236}">
                <a16:creationId xmlns:a16="http://schemas.microsoft.com/office/drawing/2014/main" id="{06CF6A15-26E5-4644-BCAF-66423C895DA0}"/>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07F504D8-EF09-40CB-B37D-B1F53E8D8E1B}"/>
              </a:ext>
            </a:extLst>
          </p:cNvPr>
          <p:cNvSpPr>
            <a:spLocks noGrp="1"/>
          </p:cNvSpPr>
          <p:nvPr>
            <p:ph type="sldNum" sz="quarter" idx="12"/>
          </p:nvPr>
        </p:nvSpPr>
        <p:spPr/>
        <p:txBody>
          <a:bodyPr/>
          <a:lstStyle/>
          <a:p>
            <a:fld id="{607F1996-64CF-490F-9C4F-BDBD77708D6E}" type="slidenum">
              <a:rPr lang="fr-FR" smtClean="0"/>
              <a:t>‹#›</a:t>
            </a:fld>
            <a:endParaRPr lang="fr-FR"/>
          </a:p>
        </p:txBody>
      </p:sp>
    </p:spTree>
    <p:extLst>
      <p:ext uri="{BB962C8B-B14F-4D97-AF65-F5344CB8AC3E}">
        <p14:creationId xmlns:p14="http://schemas.microsoft.com/office/powerpoint/2010/main" val="19511903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9210CD-A960-4FD8-AC1D-55DE2D061BC0}"/>
              </a:ext>
            </a:extLst>
          </p:cNvPr>
          <p:cNvSpPr>
            <a:spLocks noGrp="1"/>
          </p:cNvSpPr>
          <p:nvPr>
            <p:ph type="title"/>
          </p:nvPr>
        </p:nvSpPr>
        <p:spPr/>
        <p:txBody>
          <a:bodyPr/>
          <a:lstStyle/>
          <a:p>
            <a:r>
              <a:rPr lang="en-US"/>
              <a:t>Click to edit Master title style</a:t>
            </a:r>
            <a:endParaRPr lang="fr-FR"/>
          </a:p>
        </p:txBody>
      </p:sp>
      <p:sp>
        <p:nvSpPr>
          <p:cNvPr id="3" name="Vertical Text Placeholder 2">
            <a:extLst>
              <a:ext uri="{FF2B5EF4-FFF2-40B4-BE49-F238E27FC236}">
                <a16:creationId xmlns:a16="http://schemas.microsoft.com/office/drawing/2014/main" id="{423C429F-2934-405B-8E0C-2296B7EBB99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a:extLst>
              <a:ext uri="{FF2B5EF4-FFF2-40B4-BE49-F238E27FC236}">
                <a16:creationId xmlns:a16="http://schemas.microsoft.com/office/drawing/2014/main" id="{206C0C1B-86BC-4C96-AA91-005224D621FC}"/>
              </a:ext>
            </a:extLst>
          </p:cNvPr>
          <p:cNvSpPr>
            <a:spLocks noGrp="1"/>
          </p:cNvSpPr>
          <p:nvPr>
            <p:ph type="dt" sz="half" idx="10"/>
          </p:nvPr>
        </p:nvSpPr>
        <p:spPr/>
        <p:txBody>
          <a:bodyPr/>
          <a:lstStyle/>
          <a:p>
            <a:fld id="{73DF4454-DCAB-4CFB-9EF6-81350CD51EE9}" type="datetimeFigureOut">
              <a:rPr lang="fr-FR" smtClean="0"/>
              <a:t>18/12/2020</a:t>
            </a:fld>
            <a:endParaRPr lang="fr-FR"/>
          </a:p>
        </p:txBody>
      </p:sp>
      <p:sp>
        <p:nvSpPr>
          <p:cNvPr id="5" name="Footer Placeholder 4">
            <a:extLst>
              <a:ext uri="{FF2B5EF4-FFF2-40B4-BE49-F238E27FC236}">
                <a16:creationId xmlns:a16="http://schemas.microsoft.com/office/drawing/2014/main" id="{ECF7CA6E-F32C-45BA-9D89-08370143D848}"/>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D4F4A0B9-EE1F-4DC6-BC9D-5B6B2DF2707A}"/>
              </a:ext>
            </a:extLst>
          </p:cNvPr>
          <p:cNvSpPr>
            <a:spLocks noGrp="1"/>
          </p:cNvSpPr>
          <p:nvPr>
            <p:ph type="sldNum" sz="quarter" idx="12"/>
          </p:nvPr>
        </p:nvSpPr>
        <p:spPr/>
        <p:txBody>
          <a:bodyPr/>
          <a:lstStyle/>
          <a:p>
            <a:fld id="{607F1996-64CF-490F-9C4F-BDBD77708D6E}" type="slidenum">
              <a:rPr lang="fr-FR" smtClean="0"/>
              <a:t>‹#›</a:t>
            </a:fld>
            <a:endParaRPr lang="fr-FR"/>
          </a:p>
        </p:txBody>
      </p:sp>
    </p:spTree>
    <p:extLst>
      <p:ext uri="{BB962C8B-B14F-4D97-AF65-F5344CB8AC3E}">
        <p14:creationId xmlns:p14="http://schemas.microsoft.com/office/powerpoint/2010/main" val="32384486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DA30721-439A-4117-BA08-84FB3B6394C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fr-FR"/>
          </a:p>
        </p:txBody>
      </p:sp>
      <p:sp>
        <p:nvSpPr>
          <p:cNvPr id="3" name="Vertical Text Placeholder 2">
            <a:extLst>
              <a:ext uri="{FF2B5EF4-FFF2-40B4-BE49-F238E27FC236}">
                <a16:creationId xmlns:a16="http://schemas.microsoft.com/office/drawing/2014/main" id="{5C298DD6-71D3-4843-8C14-D8CD99A7769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a:extLst>
              <a:ext uri="{FF2B5EF4-FFF2-40B4-BE49-F238E27FC236}">
                <a16:creationId xmlns:a16="http://schemas.microsoft.com/office/drawing/2014/main" id="{32B9E106-2868-4967-82F4-2FD927271FE3}"/>
              </a:ext>
            </a:extLst>
          </p:cNvPr>
          <p:cNvSpPr>
            <a:spLocks noGrp="1"/>
          </p:cNvSpPr>
          <p:nvPr>
            <p:ph type="dt" sz="half" idx="10"/>
          </p:nvPr>
        </p:nvSpPr>
        <p:spPr/>
        <p:txBody>
          <a:bodyPr/>
          <a:lstStyle/>
          <a:p>
            <a:fld id="{73DF4454-DCAB-4CFB-9EF6-81350CD51EE9}" type="datetimeFigureOut">
              <a:rPr lang="fr-FR" smtClean="0"/>
              <a:t>18/12/2020</a:t>
            </a:fld>
            <a:endParaRPr lang="fr-FR"/>
          </a:p>
        </p:txBody>
      </p:sp>
      <p:sp>
        <p:nvSpPr>
          <p:cNvPr id="5" name="Footer Placeholder 4">
            <a:extLst>
              <a:ext uri="{FF2B5EF4-FFF2-40B4-BE49-F238E27FC236}">
                <a16:creationId xmlns:a16="http://schemas.microsoft.com/office/drawing/2014/main" id="{E85F2913-9D3E-4FDB-B144-6591262210FA}"/>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6EF97471-4959-4F5C-B130-9745A61C78AD}"/>
              </a:ext>
            </a:extLst>
          </p:cNvPr>
          <p:cNvSpPr>
            <a:spLocks noGrp="1"/>
          </p:cNvSpPr>
          <p:nvPr>
            <p:ph type="sldNum" sz="quarter" idx="12"/>
          </p:nvPr>
        </p:nvSpPr>
        <p:spPr/>
        <p:txBody>
          <a:bodyPr/>
          <a:lstStyle/>
          <a:p>
            <a:fld id="{607F1996-64CF-490F-9C4F-BDBD77708D6E}" type="slidenum">
              <a:rPr lang="fr-FR" smtClean="0"/>
              <a:t>‹#›</a:t>
            </a:fld>
            <a:endParaRPr lang="fr-FR"/>
          </a:p>
        </p:txBody>
      </p:sp>
    </p:spTree>
    <p:extLst>
      <p:ext uri="{BB962C8B-B14F-4D97-AF65-F5344CB8AC3E}">
        <p14:creationId xmlns:p14="http://schemas.microsoft.com/office/powerpoint/2010/main" val="21448131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4E5FF1-1278-456C-B520-F4C4C9AE38BA}"/>
              </a:ext>
            </a:extLst>
          </p:cNvPr>
          <p:cNvSpPr>
            <a:spLocks noGrp="1"/>
          </p:cNvSpPr>
          <p:nvPr>
            <p:ph type="title"/>
          </p:nvPr>
        </p:nvSpPr>
        <p:spPr/>
        <p:txBody>
          <a:bodyPr/>
          <a:lstStyle/>
          <a:p>
            <a:r>
              <a:rPr lang="en-US"/>
              <a:t>Click to edit Master title style</a:t>
            </a:r>
            <a:endParaRPr lang="fr-FR"/>
          </a:p>
        </p:txBody>
      </p:sp>
      <p:sp>
        <p:nvSpPr>
          <p:cNvPr id="3" name="Content Placeholder 2">
            <a:extLst>
              <a:ext uri="{FF2B5EF4-FFF2-40B4-BE49-F238E27FC236}">
                <a16:creationId xmlns:a16="http://schemas.microsoft.com/office/drawing/2014/main" id="{5FD026EB-230E-47AA-9B2E-7E1D7C1452F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a:extLst>
              <a:ext uri="{FF2B5EF4-FFF2-40B4-BE49-F238E27FC236}">
                <a16:creationId xmlns:a16="http://schemas.microsoft.com/office/drawing/2014/main" id="{5F14D31C-0B6F-4DD0-8B18-A6C3A0CF79E7}"/>
              </a:ext>
            </a:extLst>
          </p:cNvPr>
          <p:cNvSpPr>
            <a:spLocks noGrp="1"/>
          </p:cNvSpPr>
          <p:nvPr>
            <p:ph type="dt" sz="half" idx="10"/>
          </p:nvPr>
        </p:nvSpPr>
        <p:spPr/>
        <p:txBody>
          <a:bodyPr/>
          <a:lstStyle/>
          <a:p>
            <a:fld id="{73DF4454-DCAB-4CFB-9EF6-81350CD51EE9}" type="datetimeFigureOut">
              <a:rPr lang="fr-FR" smtClean="0"/>
              <a:t>18/12/2020</a:t>
            </a:fld>
            <a:endParaRPr lang="fr-FR"/>
          </a:p>
        </p:txBody>
      </p:sp>
      <p:sp>
        <p:nvSpPr>
          <p:cNvPr id="5" name="Footer Placeholder 4">
            <a:extLst>
              <a:ext uri="{FF2B5EF4-FFF2-40B4-BE49-F238E27FC236}">
                <a16:creationId xmlns:a16="http://schemas.microsoft.com/office/drawing/2014/main" id="{429E690F-AA2B-4556-BA16-40DBE803763B}"/>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71617D33-4594-4685-B88F-7A634FE204C5}"/>
              </a:ext>
            </a:extLst>
          </p:cNvPr>
          <p:cNvSpPr>
            <a:spLocks noGrp="1"/>
          </p:cNvSpPr>
          <p:nvPr>
            <p:ph type="sldNum" sz="quarter" idx="12"/>
          </p:nvPr>
        </p:nvSpPr>
        <p:spPr/>
        <p:txBody>
          <a:bodyPr/>
          <a:lstStyle/>
          <a:p>
            <a:fld id="{607F1996-64CF-490F-9C4F-BDBD77708D6E}" type="slidenum">
              <a:rPr lang="fr-FR" smtClean="0"/>
              <a:t>‹#›</a:t>
            </a:fld>
            <a:endParaRPr lang="fr-FR"/>
          </a:p>
        </p:txBody>
      </p:sp>
    </p:spTree>
    <p:extLst>
      <p:ext uri="{BB962C8B-B14F-4D97-AF65-F5344CB8AC3E}">
        <p14:creationId xmlns:p14="http://schemas.microsoft.com/office/powerpoint/2010/main" val="5464211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EF8630-6375-4AE7-B879-291D98A36AA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fr-FR"/>
          </a:p>
        </p:txBody>
      </p:sp>
      <p:sp>
        <p:nvSpPr>
          <p:cNvPr id="3" name="Text Placeholder 2">
            <a:extLst>
              <a:ext uri="{FF2B5EF4-FFF2-40B4-BE49-F238E27FC236}">
                <a16:creationId xmlns:a16="http://schemas.microsoft.com/office/drawing/2014/main" id="{7B221CC5-6B2C-468F-9E67-CCB2E6BB2F7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04D25AC-1DC8-47C4-9805-AA06400E5FEF}"/>
              </a:ext>
            </a:extLst>
          </p:cNvPr>
          <p:cNvSpPr>
            <a:spLocks noGrp="1"/>
          </p:cNvSpPr>
          <p:nvPr>
            <p:ph type="dt" sz="half" idx="10"/>
          </p:nvPr>
        </p:nvSpPr>
        <p:spPr/>
        <p:txBody>
          <a:bodyPr/>
          <a:lstStyle/>
          <a:p>
            <a:fld id="{73DF4454-DCAB-4CFB-9EF6-81350CD51EE9}" type="datetimeFigureOut">
              <a:rPr lang="fr-FR" smtClean="0"/>
              <a:t>18/12/2020</a:t>
            </a:fld>
            <a:endParaRPr lang="fr-FR"/>
          </a:p>
        </p:txBody>
      </p:sp>
      <p:sp>
        <p:nvSpPr>
          <p:cNvPr id="5" name="Footer Placeholder 4">
            <a:extLst>
              <a:ext uri="{FF2B5EF4-FFF2-40B4-BE49-F238E27FC236}">
                <a16:creationId xmlns:a16="http://schemas.microsoft.com/office/drawing/2014/main" id="{D027BEA5-19C1-4D91-9F25-43F2B8E0DACE}"/>
              </a:ext>
            </a:extLst>
          </p:cNvPr>
          <p:cNvSpPr>
            <a:spLocks noGrp="1"/>
          </p:cNvSpPr>
          <p:nvPr>
            <p:ph type="ftr" sz="quarter" idx="11"/>
          </p:nvPr>
        </p:nvSpPr>
        <p:spPr/>
        <p:txBody>
          <a:bodyPr/>
          <a:lstStyle/>
          <a:p>
            <a:endParaRPr lang="fr-FR"/>
          </a:p>
        </p:txBody>
      </p:sp>
      <p:sp>
        <p:nvSpPr>
          <p:cNvPr id="6" name="Slide Number Placeholder 5">
            <a:extLst>
              <a:ext uri="{FF2B5EF4-FFF2-40B4-BE49-F238E27FC236}">
                <a16:creationId xmlns:a16="http://schemas.microsoft.com/office/drawing/2014/main" id="{B18EED0C-6717-4443-B546-4318E0FEAEC3}"/>
              </a:ext>
            </a:extLst>
          </p:cNvPr>
          <p:cNvSpPr>
            <a:spLocks noGrp="1"/>
          </p:cNvSpPr>
          <p:nvPr>
            <p:ph type="sldNum" sz="quarter" idx="12"/>
          </p:nvPr>
        </p:nvSpPr>
        <p:spPr/>
        <p:txBody>
          <a:bodyPr/>
          <a:lstStyle/>
          <a:p>
            <a:fld id="{607F1996-64CF-490F-9C4F-BDBD77708D6E}" type="slidenum">
              <a:rPr lang="fr-FR" smtClean="0"/>
              <a:t>‹#›</a:t>
            </a:fld>
            <a:endParaRPr lang="fr-FR"/>
          </a:p>
        </p:txBody>
      </p:sp>
    </p:spTree>
    <p:extLst>
      <p:ext uri="{BB962C8B-B14F-4D97-AF65-F5344CB8AC3E}">
        <p14:creationId xmlns:p14="http://schemas.microsoft.com/office/powerpoint/2010/main" val="27482215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893DB6-4106-4ED0-80A7-F28B6E2D7AF8}"/>
              </a:ext>
            </a:extLst>
          </p:cNvPr>
          <p:cNvSpPr>
            <a:spLocks noGrp="1"/>
          </p:cNvSpPr>
          <p:nvPr>
            <p:ph type="title"/>
          </p:nvPr>
        </p:nvSpPr>
        <p:spPr/>
        <p:txBody>
          <a:bodyPr/>
          <a:lstStyle/>
          <a:p>
            <a:r>
              <a:rPr lang="en-US"/>
              <a:t>Click to edit Master title style</a:t>
            </a:r>
            <a:endParaRPr lang="fr-FR"/>
          </a:p>
        </p:txBody>
      </p:sp>
      <p:sp>
        <p:nvSpPr>
          <p:cNvPr id="3" name="Content Placeholder 2">
            <a:extLst>
              <a:ext uri="{FF2B5EF4-FFF2-40B4-BE49-F238E27FC236}">
                <a16:creationId xmlns:a16="http://schemas.microsoft.com/office/drawing/2014/main" id="{E74FC69B-958F-4FC3-B063-E992BDCE9CD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Content Placeholder 3">
            <a:extLst>
              <a:ext uri="{FF2B5EF4-FFF2-40B4-BE49-F238E27FC236}">
                <a16:creationId xmlns:a16="http://schemas.microsoft.com/office/drawing/2014/main" id="{274ECF23-BA29-47F4-A130-2805B89EFBA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5" name="Date Placeholder 4">
            <a:extLst>
              <a:ext uri="{FF2B5EF4-FFF2-40B4-BE49-F238E27FC236}">
                <a16:creationId xmlns:a16="http://schemas.microsoft.com/office/drawing/2014/main" id="{4D6AFB02-9D97-4329-B53A-9793A58CC224}"/>
              </a:ext>
            </a:extLst>
          </p:cNvPr>
          <p:cNvSpPr>
            <a:spLocks noGrp="1"/>
          </p:cNvSpPr>
          <p:nvPr>
            <p:ph type="dt" sz="half" idx="10"/>
          </p:nvPr>
        </p:nvSpPr>
        <p:spPr/>
        <p:txBody>
          <a:bodyPr/>
          <a:lstStyle/>
          <a:p>
            <a:fld id="{73DF4454-DCAB-4CFB-9EF6-81350CD51EE9}" type="datetimeFigureOut">
              <a:rPr lang="fr-FR" smtClean="0"/>
              <a:t>18/12/2020</a:t>
            </a:fld>
            <a:endParaRPr lang="fr-FR"/>
          </a:p>
        </p:txBody>
      </p:sp>
      <p:sp>
        <p:nvSpPr>
          <p:cNvPr id="6" name="Footer Placeholder 5">
            <a:extLst>
              <a:ext uri="{FF2B5EF4-FFF2-40B4-BE49-F238E27FC236}">
                <a16:creationId xmlns:a16="http://schemas.microsoft.com/office/drawing/2014/main" id="{E0D717DA-6DAB-4656-8CEF-078FBD13767D}"/>
              </a:ext>
            </a:extLst>
          </p:cNvPr>
          <p:cNvSpPr>
            <a:spLocks noGrp="1"/>
          </p:cNvSpPr>
          <p:nvPr>
            <p:ph type="ftr" sz="quarter" idx="11"/>
          </p:nvPr>
        </p:nvSpPr>
        <p:spPr/>
        <p:txBody>
          <a:bodyPr/>
          <a:lstStyle/>
          <a:p>
            <a:endParaRPr lang="fr-FR"/>
          </a:p>
        </p:txBody>
      </p:sp>
      <p:sp>
        <p:nvSpPr>
          <p:cNvPr id="7" name="Slide Number Placeholder 6">
            <a:extLst>
              <a:ext uri="{FF2B5EF4-FFF2-40B4-BE49-F238E27FC236}">
                <a16:creationId xmlns:a16="http://schemas.microsoft.com/office/drawing/2014/main" id="{94B33E07-9D48-451C-A51F-8BE45E67FFEB}"/>
              </a:ext>
            </a:extLst>
          </p:cNvPr>
          <p:cNvSpPr>
            <a:spLocks noGrp="1"/>
          </p:cNvSpPr>
          <p:nvPr>
            <p:ph type="sldNum" sz="quarter" idx="12"/>
          </p:nvPr>
        </p:nvSpPr>
        <p:spPr/>
        <p:txBody>
          <a:bodyPr/>
          <a:lstStyle/>
          <a:p>
            <a:fld id="{607F1996-64CF-490F-9C4F-BDBD77708D6E}" type="slidenum">
              <a:rPr lang="fr-FR" smtClean="0"/>
              <a:t>‹#›</a:t>
            </a:fld>
            <a:endParaRPr lang="fr-FR"/>
          </a:p>
        </p:txBody>
      </p:sp>
    </p:spTree>
    <p:extLst>
      <p:ext uri="{BB962C8B-B14F-4D97-AF65-F5344CB8AC3E}">
        <p14:creationId xmlns:p14="http://schemas.microsoft.com/office/powerpoint/2010/main" val="35337518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5C1CC6-5E83-4398-B8F5-9BF3FBCFC54B}"/>
              </a:ext>
            </a:extLst>
          </p:cNvPr>
          <p:cNvSpPr>
            <a:spLocks noGrp="1"/>
          </p:cNvSpPr>
          <p:nvPr>
            <p:ph type="title"/>
          </p:nvPr>
        </p:nvSpPr>
        <p:spPr>
          <a:xfrm>
            <a:off x="839788" y="365125"/>
            <a:ext cx="10515600" cy="1325563"/>
          </a:xfrm>
        </p:spPr>
        <p:txBody>
          <a:bodyPr/>
          <a:lstStyle/>
          <a:p>
            <a:r>
              <a:rPr lang="en-US"/>
              <a:t>Click to edit Master title style</a:t>
            </a:r>
            <a:endParaRPr lang="fr-FR"/>
          </a:p>
        </p:txBody>
      </p:sp>
      <p:sp>
        <p:nvSpPr>
          <p:cNvPr id="3" name="Text Placeholder 2">
            <a:extLst>
              <a:ext uri="{FF2B5EF4-FFF2-40B4-BE49-F238E27FC236}">
                <a16:creationId xmlns:a16="http://schemas.microsoft.com/office/drawing/2014/main" id="{381B464D-A8AD-4FB4-AC67-FB77F4A904C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C472159-C404-43C6-81F0-B6C146CE2A3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5" name="Text Placeholder 4">
            <a:extLst>
              <a:ext uri="{FF2B5EF4-FFF2-40B4-BE49-F238E27FC236}">
                <a16:creationId xmlns:a16="http://schemas.microsoft.com/office/drawing/2014/main" id="{6B28E1C3-26DB-4139-B2AD-9B5457A20CD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7515444-6F31-4DC6-A3B1-214779F7032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7" name="Date Placeholder 6">
            <a:extLst>
              <a:ext uri="{FF2B5EF4-FFF2-40B4-BE49-F238E27FC236}">
                <a16:creationId xmlns:a16="http://schemas.microsoft.com/office/drawing/2014/main" id="{6C3E2304-06F8-4A65-AE35-4D634088BB17}"/>
              </a:ext>
            </a:extLst>
          </p:cNvPr>
          <p:cNvSpPr>
            <a:spLocks noGrp="1"/>
          </p:cNvSpPr>
          <p:nvPr>
            <p:ph type="dt" sz="half" idx="10"/>
          </p:nvPr>
        </p:nvSpPr>
        <p:spPr/>
        <p:txBody>
          <a:bodyPr/>
          <a:lstStyle/>
          <a:p>
            <a:fld id="{73DF4454-DCAB-4CFB-9EF6-81350CD51EE9}" type="datetimeFigureOut">
              <a:rPr lang="fr-FR" smtClean="0"/>
              <a:t>18/12/2020</a:t>
            </a:fld>
            <a:endParaRPr lang="fr-FR"/>
          </a:p>
        </p:txBody>
      </p:sp>
      <p:sp>
        <p:nvSpPr>
          <p:cNvPr id="8" name="Footer Placeholder 7">
            <a:extLst>
              <a:ext uri="{FF2B5EF4-FFF2-40B4-BE49-F238E27FC236}">
                <a16:creationId xmlns:a16="http://schemas.microsoft.com/office/drawing/2014/main" id="{E0599E47-5242-4652-9DE7-49924212BA66}"/>
              </a:ext>
            </a:extLst>
          </p:cNvPr>
          <p:cNvSpPr>
            <a:spLocks noGrp="1"/>
          </p:cNvSpPr>
          <p:nvPr>
            <p:ph type="ftr" sz="quarter" idx="11"/>
          </p:nvPr>
        </p:nvSpPr>
        <p:spPr/>
        <p:txBody>
          <a:bodyPr/>
          <a:lstStyle/>
          <a:p>
            <a:endParaRPr lang="fr-FR"/>
          </a:p>
        </p:txBody>
      </p:sp>
      <p:sp>
        <p:nvSpPr>
          <p:cNvPr id="9" name="Slide Number Placeholder 8">
            <a:extLst>
              <a:ext uri="{FF2B5EF4-FFF2-40B4-BE49-F238E27FC236}">
                <a16:creationId xmlns:a16="http://schemas.microsoft.com/office/drawing/2014/main" id="{D2DFCBC6-B2AC-48E2-8DD6-0DFDDB7DDA69}"/>
              </a:ext>
            </a:extLst>
          </p:cNvPr>
          <p:cNvSpPr>
            <a:spLocks noGrp="1"/>
          </p:cNvSpPr>
          <p:nvPr>
            <p:ph type="sldNum" sz="quarter" idx="12"/>
          </p:nvPr>
        </p:nvSpPr>
        <p:spPr/>
        <p:txBody>
          <a:bodyPr/>
          <a:lstStyle/>
          <a:p>
            <a:fld id="{607F1996-64CF-490F-9C4F-BDBD77708D6E}" type="slidenum">
              <a:rPr lang="fr-FR" smtClean="0"/>
              <a:t>‹#›</a:t>
            </a:fld>
            <a:endParaRPr lang="fr-FR"/>
          </a:p>
        </p:txBody>
      </p:sp>
    </p:spTree>
    <p:extLst>
      <p:ext uri="{BB962C8B-B14F-4D97-AF65-F5344CB8AC3E}">
        <p14:creationId xmlns:p14="http://schemas.microsoft.com/office/powerpoint/2010/main" val="25149844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E0A3D8-B0A7-4968-8B79-144859A2F935}"/>
              </a:ext>
            </a:extLst>
          </p:cNvPr>
          <p:cNvSpPr>
            <a:spLocks noGrp="1"/>
          </p:cNvSpPr>
          <p:nvPr>
            <p:ph type="title"/>
          </p:nvPr>
        </p:nvSpPr>
        <p:spPr/>
        <p:txBody>
          <a:bodyPr/>
          <a:lstStyle/>
          <a:p>
            <a:r>
              <a:rPr lang="en-US"/>
              <a:t>Click to edit Master title style</a:t>
            </a:r>
            <a:endParaRPr lang="fr-FR"/>
          </a:p>
        </p:txBody>
      </p:sp>
      <p:sp>
        <p:nvSpPr>
          <p:cNvPr id="3" name="Date Placeholder 2">
            <a:extLst>
              <a:ext uri="{FF2B5EF4-FFF2-40B4-BE49-F238E27FC236}">
                <a16:creationId xmlns:a16="http://schemas.microsoft.com/office/drawing/2014/main" id="{5BDC3C2D-6088-44C3-A0EE-7CD280C610C8}"/>
              </a:ext>
            </a:extLst>
          </p:cNvPr>
          <p:cNvSpPr>
            <a:spLocks noGrp="1"/>
          </p:cNvSpPr>
          <p:nvPr>
            <p:ph type="dt" sz="half" idx="10"/>
          </p:nvPr>
        </p:nvSpPr>
        <p:spPr/>
        <p:txBody>
          <a:bodyPr/>
          <a:lstStyle/>
          <a:p>
            <a:fld id="{73DF4454-DCAB-4CFB-9EF6-81350CD51EE9}" type="datetimeFigureOut">
              <a:rPr lang="fr-FR" smtClean="0"/>
              <a:t>18/12/2020</a:t>
            </a:fld>
            <a:endParaRPr lang="fr-FR"/>
          </a:p>
        </p:txBody>
      </p:sp>
      <p:sp>
        <p:nvSpPr>
          <p:cNvPr id="4" name="Footer Placeholder 3">
            <a:extLst>
              <a:ext uri="{FF2B5EF4-FFF2-40B4-BE49-F238E27FC236}">
                <a16:creationId xmlns:a16="http://schemas.microsoft.com/office/drawing/2014/main" id="{3D104400-4B56-4060-BA29-6D1DFC1D4EF2}"/>
              </a:ext>
            </a:extLst>
          </p:cNvPr>
          <p:cNvSpPr>
            <a:spLocks noGrp="1"/>
          </p:cNvSpPr>
          <p:nvPr>
            <p:ph type="ftr" sz="quarter" idx="11"/>
          </p:nvPr>
        </p:nvSpPr>
        <p:spPr/>
        <p:txBody>
          <a:bodyPr/>
          <a:lstStyle/>
          <a:p>
            <a:endParaRPr lang="fr-FR"/>
          </a:p>
        </p:txBody>
      </p:sp>
      <p:sp>
        <p:nvSpPr>
          <p:cNvPr id="5" name="Slide Number Placeholder 4">
            <a:extLst>
              <a:ext uri="{FF2B5EF4-FFF2-40B4-BE49-F238E27FC236}">
                <a16:creationId xmlns:a16="http://schemas.microsoft.com/office/drawing/2014/main" id="{07A881E7-2A22-4F63-8F8E-15132F4B0337}"/>
              </a:ext>
            </a:extLst>
          </p:cNvPr>
          <p:cNvSpPr>
            <a:spLocks noGrp="1"/>
          </p:cNvSpPr>
          <p:nvPr>
            <p:ph type="sldNum" sz="quarter" idx="12"/>
          </p:nvPr>
        </p:nvSpPr>
        <p:spPr/>
        <p:txBody>
          <a:bodyPr/>
          <a:lstStyle/>
          <a:p>
            <a:fld id="{607F1996-64CF-490F-9C4F-BDBD77708D6E}" type="slidenum">
              <a:rPr lang="fr-FR" smtClean="0"/>
              <a:t>‹#›</a:t>
            </a:fld>
            <a:endParaRPr lang="fr-FR"/>
          </a:p>
        </p:txBody>
      </p:sp>
    </p:spTree>
    <p:extLst>
      <p:ext uri="{BB962C8B-B14F-4D97-AF65-F5344CB8AC3E}">
        <p14:creationId xmlns:p14="http://schemas.microsoft.com/office/powerpoint/2010/main" val="14191394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F8B87E0-E382-498C-AD55-17B0BEFF6F2F}"/>
              </a:ext>
            </a:extLst>
          </p:cNvPr>
          <p:cNvSpPr>
            <a:spLocks noGrp="1"/>
          </p:cNvSpPr>
          <p:nvPr>
            <p:ph type="dt" sz="half" idx="10"/>
          </p:nvPr>
        </p:nvSpPr>
        <p:spPr/>
        <p:txBody>
          <a:bodyPr/>
          <a:lstStyle/>
          <a:p>
            <a:fld id="{73DF4454-DCAB-4CFB-9EF6-81350CD51EE9}" type="datetimeFigureOut">
              <a:rPr lang="fr-FR" smtClean="0"/>
              <a:t>18/12/2020</a:t>
            </a:fld>
            <a:endParaRPr lang="fr-FR"/>
          </a:p>
        </p:txBody>
      </p:sp>
      <p:sp>
        <p:nvSpPr>
          <p:cNvPr id="3" name="Footer Placeholder 2">
            <a:extLst>
              <a:ext uri="{FF2B5EF4-FFF2-40B4-BE49-F238E27FC236}">
                <a16:creationId xmlns:a16="http://schemas.microsoft.com/office/drawing/2014/main" id="{5F06F077-A69C-4859-A022-92675BC2A51A}"/>
              </a:ext>
            </a:extLst>
          </p:cNvPr>
          <p:cNvSpPr>
            <a:spLocks noGrp="1"/>
          </p:cNvSpPr>
          <p:nvPr>
            <p:ph type="ftr" sz="quarter" idx="11"/>
          </p:nvPr>
        </p:nvSpPr>
        <p:spPr/>
        <p:txBody>
          <a:bodyPr/>
          <a:lstStyle/>
          <a:p>
            <a:endParaRPr lang="fr-FR"/>
          </a:p>
        </p:txBody>
      </p:sp>
      <p:sp>
        <p:nvSpPr>
          <p:cNvPr id="4" name="Slide Number Placeholder 3">
            <a:extLst>
              <a:ext uri="{FF2B5EF4-FFF2-40B4-BE49-F238E27FC236}">
                <a16:creationId xmlns:a16="http://schemas.microsoft.com/office/drawing/2014/main" id="{276C308B-1D0B-445E-A27E-CD9AE6B8D638}"/>
              </a:ext>
            </a:extLst>
          </p:cNvPr>
          <p:cNvSpPr>
            <a:spLocks noGrp="1"/>
          </p:cNvSpPr>
          <p:nvPr>
            <p:ph type="sldNum" sz="quarter" idx="12"/>
          </p:nvPr>
        </p:nvSpPr>
        <p:spPr/>
        <p:txBody>
          <a:bodyPr/>
          <a:lstStyle/>
          <a:p>
            <a:fld id="{607F1996-64CF-490F-9C4F-BDBD77708D6E}" type="slidenum">
              <a:rPr lang="fr-FR" smtClean="0"/>
              <a:t>‹#›</a:t>
            </a:fld>
            <a:endParaRPr lang="fr-FR"/>
          </a:p>
        </p:txBody>
      </p:sp>
    </p:spTree>
    <p:extLst>
      <p:ext uri="{BB962C8B-B14F-4D97-AF65-F5344CB8AC3E}">
        <p14:creationId xmlns:p14="http://schemas.microsoft.com/office/powerpoint/2010/main" val="3913928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BFE35-BED9-498E-A44F-B9D0E87F5DF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fr-FR"/>
          </a:p>
        </p:txBody>
      </p:sp>
      <p:sp>
        <p:nvSpPr>
          <p:cNvPr id="3" name="Content Placeholder 2">
            <a:extLst>
              <a:ext uri="{FF2B5EF4-FFF2-40B4-BE49-F238E27FC236}">
                <a16:creationId xmlns:a16="http://schemas.microsoft.com/office/drawing/2014/main" id="{9C6693BA-1DAA-4347-8108-97225AA5BCF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Text Placeholder 3">
            <a:extLst>
              <a:ext uri="{FF2B5EF4-FFF2-40B4-BE49-F238E27FC236}">
                <a16:creationId xmlns:a16="http://schemas.microsoft.com/office/drawing/2014/main" id="{E877B77A-B3A3-4FD8-8309-251907621B7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96FF57A-E1DB-4A5B-9B32-E80063408E7E}"/>
              </a:ext>
            </a:extLst>
          </p:cNvPr>
          <p:cNvSpPr>
            <a:spLocks noGrp="1"/>
          </p:cNvSpPr>
          <p:nvPr>
            <p:ph type="dt" sz="half" idx="10"/>
          </p:nvPr>
        </p:nvSpPr>
        <p:spPr/>
        <p:txBody>
          <a:bodyPr/>
          <a:lstStyle/>
          <a:p>
            <a:fld id="{73DF4454-DCAB-4CFB-9EF6-81350CD51EE9}" type="datetimeFigureOut">
              <a:rPr lang="fr-FR" smtClean="0"/>
              <a:t>18/12/2020</a:t>
            </a:fld>
            <a:endParaRPr lang="fr-FR"/>
          </a:p>
        </p:txBody>
      </p:sp>
      <p:sp>
        <p:nvSpPr>
          <p:cNvPr id="6" name="Footer Placeholder 5">
            <a:extLst>
              <a:ext uri="{FF2B5EF4-FFF2-40B4-BE49-F238E27FC236}">
                <a16:creationId xmlns:a16="http://schemas.microsoft.com/office/drawing/2014/main" id="{C4258B71-A5BC-413B-841B-18164496331A}"/>
              </a:ext>
            </a:extLst>
          </p:cNvPr>
          <p:cNvSpPr>
            <a:spLocks noGrp="1"/>
          </p:cNvSpPr>
          <p:nvPr>
            <p:ph type="ftr" sz="quarter" idx="11"/>
          </p:nvPr>
        </p:nvSpPr>
        <p:spPr/>
        <p:txBody>
          <a:bodyPr/>
          <a:lstStyle/>
          <a:p>
            <a:endParaRPr lang="fr-FR"/>
          </a:p>
        </p:txBody>
      </p:sp>
      <p:sp>
        <p:nvSpPr>
          <p:cNvPr id="7" name="Slide Number Placeholder 6">
            <a:extLst>
              <a:ext uri="{FF2B5EF4-FFF2-40B4-BE49-F238E27FC236}">
                <a16:creationId xmlns:a16="http://schemas.microsoft.com/office/drawing/2014/main" id="{8FE8EF04-0C40-4B19-AD83-70C95855D237}"/>
              </a:ext>
            </a:extLst>
          </p:cNvPr>
          <p:cNvSpPr>
            <a:spLocks noGrp="1"/>
          </p:cNvSpPr>
          <p:nvPr>
            <p:ph type="sldNum" sz="quarter" idx="12"/>
          </p:nvPr>
        </p:nvSpPr>
        <p:spPr/>
        <p:txBody>
          <a:bodyPr/>
          <a:lstStyle/>
          <a:p>
            <a:fld id="{607F1996-64CF-490F-9C4F-BDBD77708D6E}" type="slidenum">
              <a:rPr lang="fr-FR" smtClean="0"/>
              <a:t>‹#›</a:t>
            </a:fld>
            <a:endParaRPr lang="fr-FR"/>
          </a:p>
        </p:txBody>
      </p:sp>
    </p:spTree>
    <p:extLst>
      <p:ext uri="{BB962C8B-B14F-4D97-AF65-F5344CB8AC3E}">
        <p14:creationId xmlns:p14="http://schemas.microsoft.com/office/powerpoint/2010/main" val="5521450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89BA05-B551-4193-9301-E149E5C082F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fr-FR"/>
          </a:p>
        </p:txBody>
      </p:sp>
      <p:sp>
        <p:nvSpPr>
          <p:cNvPr id="3" name="Picture Placeholder 2">
            <a:extLst>
              <a:ext uri="{FF2B5EF4-FFF2-40B4-BE49-F238E27FC236}">
                <a16:creationId xmlns:a16="http://schemas.microsoft.com/office/drawing/2014/main" id="{8023C4DC-45FA-40F5-BC20-AEAF35ACD5D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Text Placeholder 3">
            <a:extLst>
              <a:ext uri="{FF2B5EF4-FFF2-40B4-BE49-F238E27FC236}">
                <a16:creationId xmlns:a16="http://schemas.microsoft.com/office/drawing/2014/main" id="{FBAA336D-EA56-490E-9B31-9FF88D07374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B88B295-E5BB-4819-9443-E5EC922C74D9}"/>
              </a:ext>
            </a:extLst>
          </p:cNvPr>
          <p:cNvSpPr>
            <a:spLocks noGrp="1"/>
          </p:cNvSpPr>
          <p:nvPr>
            <p:ph type="dt" sz="half" idx="10"/>
          </p:nvPr>
        </p:nvSpPr>
        <p:spPr/>
        <p:txBody>
          <a:bodyPr/>
          <a:lstStyle/>
          <a:p>
            <a:fld id="{73DF4454-DCAB-4CFB-9EF6-81350CD51EE9}" type="datetimeFigureOut">
              <a:rPr lang="fr-FR" smtClean="0"/>
              <a:t>18/12/2020</a:t>
            </a:fld>
            <a:endParaRPr lang="fr-FR"/>
          </a:p>
        </p:txBody>
      </p:sp>
      <p:sp>
        <p:nvSpPr>
          <p:cNvPr id="6" name="Footer Placeholder 5">
            <a:extLst>
              <a:ext uri="{FF2B5EF4-FFF2-40B4-BE49-F238E27FC236}">
                <a16:creationId xmlns:a16="http://schemas.microsoft.com/office/drawing/2014/main" id="{52A60301-91BF-488D-9FE1-D8F8E1355C52}"/>
              </a:ext>
            </a:extLst>
          </p:cNvPr>
          <p:cNvSpPr>
            <a:spLocks noGrp="1"/>
          </p:cNvSpPr>
          <p:nvPr>
            <p:ph type="ftr" sz="quarter" idx="11"/>
          </p:nvPr>
        </p:nvSpPr>
        <p:spPr/>
        <p:txBody>
          <a:bodyPr/>
          <a:lstStyle/>
          <a:p>
            <a:endParaRPr lang="fr-FR"/>
          </a:p>
        </p:txBody>
      </p:sp>
      <p:sp>
        <p:nvSpPr>
          <p:cNvPr id="7" name="Slide Number Placeholder 6">
            <a:extLst>
              <a:ext uri="{FF2B5EF4-FFF2-40B4-BE49-F238E27FC236}">
                <a16:creationId xmlns:a16="http://schemas.microsoft.com/office/drawing/2014/main" id="{4CB4CD6B-0579-405A-9916-F0C4FAE62D61}"/>
              </a:ext>
            </a:extLst>
          </p:cNvPr>
          <p:cNvSpPr>
            <a:spLocks noGrp="1"/>
          </p:cNvSpPr>
          <p:nvPr>
            <p:ph type="sldNum" sz="quarter" idx="12"/>
          </p:nvPr>
        </p:nvSpPr>
        <p:spPr/>
        <p:txBody>
          <a:bodyPr/>
          <a:lstStyle/>
          <a:p>
            <a:fld id="{607F1996-64CF-490F-9C4F-BDBD77708D6E}" type="slidenum">
              <a:rPr lang="fr-FR" smtClean="0"/>
              <a:t>‹#›</a:t>
            </a:fld>
            <a:endParaRPr lang="fr-FR"/>
          </a:p>
        </p:txBody>
      </p:sp>
    </p:spTree>
    <p:extLst>
      <p:ext uri="{BB962C8B-B14F-4D97-AF65-F5344CB8AC3E}">
        <p14:creationId xmlns:p14="http://schemas.microsoft.com/office/powerpoint/2010/main" val="19283377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66C93D8-8046-4338-90CD-3EE7A1345C7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fr-FR"/>
          </a:p>
        </p:txBody>
      </p:sp>
      <p:sp>
        <p:nvSpPr>
          <p:cNvPr id="3" name="Text Placeholder 2">
            <a:extLst>
              <a:ext uri="{FF2B5EF4-FFF2-40B4-BE49-F238E27FC236}">
                <a16:creationId xmlns:a16="http://schemas.microsoft.com/office/drawing/2014/main" id="{F87108CC-0E1A-4B31-A954-952E04D626A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FR"/>
          </a:p>
        </p:txBody>
      </p:sp>
      <p:sp>
        <p:nvSpPr>
          <p:cNvPr id="4" name="Date Placeholder 3">
            <a:extLst>
              <a:ext uri="{FF2B5EF4-FFF2-40B4-BE49-F238E27FC236}">
                <a16:creationId xmlns:a16="http://schemas.microsoft.com/office/drawing/2014/main" id="{CBE3B42E-8A0F-483D-8E7F-376EB4DCE9A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3DF4454-DCAB-4CFB-9EF6-81350CD51EE9}" type="datetimeFigureOut">
              <a:rPr lang="fr-FR" smtClean="0"/>
              <a:t>18/12/2020</a:t>
            </a:fld>
            <a:endParaRPr lang="fr-FR"/>
          </a:p>
        </p:txBody>
      </p:sp>
      <p:sp>
        <p:nvSpPr>
          <p:cNvPr id="5" name="Footer Placeholder 4">
            <a:extLst>
              <a:ext uri="{FF2B5EF4-FFF2-40B4-BE49-F238E27FC236}">
                <a16:creationId xmlns:a16="http://schemas.microsoft.com/office/drawing/2014/main" id="{7FB97211-62C9-472E-B8A4-0314642862D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Slide Number Placeholder 5">
            <a:extLst>
              <a:ext uri="{FF2B5EF4-FFF2-40B4-BE49-F238E27FC236}">
                <a16:creationId xmlns:a16="http://schemas.microsoft.com/office/drawing/2014/main" id="{6E384048-82D9-4239-8D14-68BE560436A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07F1996-64CF-490F-9C4F-BDBD77708D6E}" type="slidenum">
              <a:rPr lang="fr-FR" smtClean="0"/>
              <a:t>‹#›</a:t>
            </a:fld>
            <a:endParaRPr lang="fr-FR"/>
          </a:p>
        </p:txBody>
      </p:sp>
    </p:spTree>
    <p:extLst>
      <p:ext uri="{BB962C8B-B14F-4D97-AF65-F5344CB8AC3E}">
        <p14:creationId xmlns:p14="http://schemas.microsoft.com/office/powerpoint/2010/main" val="4268888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F0F40F6-7DCC-4FF6-A6E8-64C0921AA0BF}"/>
              </a:ext>
            </a:extLst>
          </p:cNvPr>
          <p:cNvSpPr txBox="1"/>
          <p:nvPr/>
        </p:nvSpPr>
        <p:spPr>
          <a:xfrm>
            <a:off x="534256" y="349321"/>
            <a:ext cx="11106364" cy="2400657"/>
          </a:xfrm>
          <a:prstGeom prst="rect">
            <a:avLst/>
          </a:prstGeom>
          <a:noFill/>
        </p:spPr>
        <p:txBody>
          <a:bodyPr wrap="square" rtlCol="0">
            <a:spAutoFit/>
          </a:bodyPr>
          <a:lstStyle/>
          <a:p>
            <a:r>
              <a:rPr lang="fr-FR" sz="2500" b="1" dirty="0"/>
              <a:t>Introduction 1</a:t>
            </a:r>
            <a:r>
              <a:rPr lang="fr-FR" sz="2500" dirty="0"/>
              <a:t>:</a:t>
            </a:r>
          </a:p>
          <a:p>
            <a:endParaRPr lang="fr-FR" sz="2500" dirty="0"/>
          </a:p>
          <a:p>
            <a:r>
              <a:rPr lang="fr-FR" sz="2500" i="1" dirty="0"/>
              <a:t>« </a:t>
            </a:r>
            <a:r>
              <a:rPr lang="fr-FR" sz="2500" b="1" i="1" u="sng" dirty="0"/>
              <a:t>Du coup</a:t>
            </a:r>
            <a:r>
              <a:rPr lang="fr-FR" sz="2500" i="1" dirty="0"/>
              <a:t>, aujourd’hui, on avait comme mission de fabriquer une solution pour faire blanchir le linge. </a:t>
            </a:r>
            <a:r>
              <a:rPr lang="fr-FR" sz="2500" b="1" i="1" u="sng" dirty="0"/>
              <a:t>Donc</a:t>
            </a:r>
            <a:r>
              <a:rPr lang="fr-FR" sz="2500" i="1" dirty="0"/>
              <a:t> à partir des matériels donc euh….. Déjà une fiole jaugée de 100mL ou de 200mL ou de 300mL, une balance, une pipette en plastique, un entonnoir, un bouchon, une spatule métallique, un bécher. »</a:t>
            </a:r>
            <a:endParaRPr lang="fr-FR" sz="2500" dirty="0"/>
          </a:p>
        </p:txBody>
      </p:sp>
    </p:spTree>
    <p:extLst>
      <p:ext uri="{BB962C8B-B14F-4D97-AF65-F5344CB8AC3E}">
        <p14:creationId xmlns:p14="http://schemas.microsoft.com/office/powerpoint/2010/main" val="14551084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34A7003-6AB6-4315-874C-2E3A53ECD6FF}"/>
              </a:ext>
            </a:extLst>
          </p:cNvPr>
          <p:cNvSpPr txBox="1"/>
          <p:nvPr/>
        </p:nvSpPr>
        <p:spPr>
          <a:xfrm>
            <a:off x="534256" y="349321"/>
            <a:ext cx="11106364" cy="2015936"/>
          </a:xfrm>
          <a:prstGeom prst="rect">
            <a:avLst/>
          </a:prstGeom>
          <a:noFill/>
        </p:spPr>
        <p:txBody>
          <a:bodyPr wrap="square" rtlCol="0">
            <a:spAutoFit/>
          </a:bodyPr>
          <a:lstStyle/>
          <a:p>
            <a:r>
              <a:rPr lang="fr-FR" sz="2500" b="1" dirty="0"/>
              <a:t>Introduction 2</a:t>
            </a:r>
            <a:r>
              <a:rPr lang="fr-FR" sz="2500" dirty="0"/>
              <a:t>:</a:t>
            </a:r>
          </a:p>
          <a:p>
            <a:endParaRPr lang="fr-FR" sz="2500" dirty="0"/>
          </a:p>
          <a:p>
            <a:r>
              <a:rPr lang="fr-FR" sz="2500" i="1" dirty="0"/>
              <a:t>« Bonjour </a:t>
            </a:r>
            <a:r>
              <a:rPr lang="fr-FR" sz="2500" b="1" i="1" u="sng" dirty="0"/>
              <a:t>donc</a:t>
            </a:r>
            <a:r>
              <a:rPr lang="fr-FR" sz="2500" i="1" dirty="0"/>
              <a:t> euh… aujourd’hui on fait euh… une dilution. </a:t>
            </a:r>
            <a:r>
              <a:rPr lang="fr-FR" sz="2500" b="1" i="1" u="sng" dirty="0"/>
              <a:t>Donc</a:t>
            </a:r>
            <a:r>
              <a:rPr lang="fr-FR" sz="2500" i="1" dirty="0"/>
              <a:t> on a dilué. En fait non ! En premier, </a:t>
            </a:r>
            <a:r>
              <a:rPr lang="fr-FR" sz="2500" b="1" i="1" u="sng" dirty="0"/>
              <a:t>notre objectif </a:t>
            </a:r>
            <a:r>
              <a:rPr lang="fr-FR" sz="2500" i="1" dirty="0"/>
              <a:t>c’est de fabriquer une solution de permanganate de potassium de concentration en masse de 0,1g/L. »</a:t>
            </a:r>
            <a:endParaRPr lang="fr-FR" sz="2500" dirty="0"/>
          </a:p>
        </p:txBody>
      </p:sp>
    </p:spTree>
    <p:extLst>
      <p:ext uri="{BB962C8B-B14F-4D97-AF65-F5344CB8AC3E}">
        <p14:creationId xmlns:p14="http://schemas.microsoft.com/office/powerpoint/2010/main" val="4904236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8FAAB77-C328-4FFD-B8F6-6A230137872B}"/>
              </a:ext>
            </a:extLst>
          </p:cNvPr>
          <p:cNvSpPr txBox="1"/>
          <p:nvPr/>
        </p:nvSpPr>
        <p:spPr>
          <a:xfrm>
            <a:off x="534256" y="349321"/>
            <a:ext cx="11106364" cy="2400657"/>
          </a:xfrm>
          <a:prstGeom prst="rect">
            <a:avLst/>
          </a:prstGeom>
          <a:noFill/>
        </p:spPr>
        <p:txBody>
          <a:bodyPr wrap="square" rtlCol="0">
            <a:spAutoFit/>
          </a:bodyPr>
          <a:lstStyle/>
          <a:p>
            <a:r>
              <a:rPr lang="fr-FR" sz="2500" b="1" dirty="0"/>
              <a:t>Introduction 3</a:t>
            </a:r>
            <a:r>
              <a:rPr lang="fr-FR" sz="2500" dirty="0"/>
              <a:t>:</a:t>
            </a:r>
          </a:p>
          <a:p>
            <a:endParaRPr lang="fr-FR" sz="2500" dirty="0"/>
          </a:p>
          <a:p>
            <a:r>
              <a:rPr lang="fr-FR" sz="2500" i="1" dirty="0"/>
              <a:t>« </a:t>
            </a:r>
            <a:r>
              <a:rPr lang="fr-FR" sz="2500" b="1" i="1" u="sng" dirty="0"/>
              <a:t>Donc</a:t>
            </a:r>
            <a:r>
              <a:rPr lang="fr-FR" sz="2500" i="1" dirty="0"/>
              <a:t> euh… bonjour. Aujourd’hui on va vous présenter bah notre protocole </a:t>
            </a:r>
            <a:r>
              <a:rPr lang="fr-FR" sz="2500" b="1" i="1" u="sng" dirty="0"/>
              <a:t>en</a:t>
            </a:r>
            <a:r>
              <a:rPr lang="fr-FR" sz="2500" i="1" dirty="0"/>
              <a:t> </a:t>
            </a:r>
            <a:r>
              <a:rPr lang="fr-FR" sz="2500" b="1" i="1" u="sng" dirty="0"/>
              <a:t>premier</a:t>
            </a:r>
            <a:r>
              <a:rPr lang="fr-FR" sz="2500" i="1" dirty="0"/>
              <a:t>. Pour cette expérience, les outils utilisés sont une pipette jaugée de 10mL, une </a:t>
            </a:r>
            <a:r>
              <a:rPr lang="fr-FR" sz="2500" i="1" dirty="0" err="1"/>
              <a:t>propipette</a:t>
            </a:r>
            <a:r>
              <a:rPr lang="fr-FR" sz="2500" i="1" dirty="0"/>
              <a:t>, la solution A, une pissette avec de l’eau distillée dedans, un bécher et une fiole jaugée. »</a:t>
            </a:r>
            <a:endParaRPr lang="fr-FR" sz="2500" dirty="0"/>
          </a:p>
        </p:txBody>
      </p:sp>
    </p:spTree>
    <p:extLst>
      <p:ext uri="{BB962C8B-B14F-4D97-AF65-F5344CB8AC3E}">
        <p14:creationId xmlns:p14="http://schemas.microsoft.com/office/powerpoint/2010/main" val="10493273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767C590-5F15-4A2B-A77D-0209FB16E4C0}"/>
              </a:ext>
            </a:extLst>
          </p:cNvPr>
          <p:cNvSpPr txBox="1"/>
          <p:nvPr/>
        </p:nvSpPr>
        <p:spPr>
          <a:xfrm>
            <a:off x="554804" y="421240"/>
            <a:ext cx="10983075" cy="5262979"/>
          </a:xfrm>
          <a:prstGeom prst="rect">
            <a:avLst/>
          </a:prstGeom>
          <a:noFill/>
        </p:spPr>
        <p:txBody>
          <a:bodyPr wrap="square" rtlCol="0">
            <a:spAutoFit/>
          </a:bodyPr>
          <a:lstStyle/>
          <a:p>
            <a:r>
              <a:rPr lang="fr-FR" sz="2000" dirty="0"/>
              <a:t>Préparer une introduction sur un sujet (ci-dessous) lié aux sciences-physiques ou à la SNT.</a:t>
            </a:r>
          </a:p>
          <a:p>
            <a:r>
              <a:rPr lang="fr-FR" sz="2000" b="1" dirty="0"/>
              <a:t>Durée de la présentation </a:t>
            </a:r>
            <a:r>
              <a:rPr lang="fr-FR" sz="2000" dirty="0"/>
              <a:t>: 30s à 1min</a:t>
            </a:r>
          </a:p>
          <a:p>
            <a:r>
              <a:rPr lang="fr-FR" sz="2000" b="1" dirty="0"/>
              <a:t>Pas de notes ! </a:t>
            </a:r>
          </a:p>
          <a:p>
            <a:r>
              <a:rPr lang="fr-FR" sz="2000" dirty="0"/>
              <a:t>Vous veillerez à respecter les 3 parties :</a:t>
            </a:r>
          </a:p>
          <a:p>
            <a:r>
              <a:rPr lang="fr-FR" sz="2000" dirty="0"/>
              <a:t>				</a:t>
            </a:r>
            <a:r>
              <a:rPr lang="fr-FR" sz="2000" b="1" dirty="0"/>
              <a:t>1- Stimulus</a:t>
            </a:r>
          </a:p>
          <a:p>
            <a:r>
              <a:rPr lang="fr-FR" sz="2000" b="1" dirty="0"/>
              <a:t>				2- Objectif</a:t>
            </a:r>
          </a:p>
          <a:p>
            <a:r>
              <a:rPr lang="fr-FR" sz="2000" b="1" dirty="0"/>
              <a:t>				3- Annonce du plan</a:t>
            </a:r>
          </a:p>
          <a:p>
            <a:r>
              <a:rPr lang="fr-FR" sz="2000" b="1" u="sng" dirty="0"/>
              <a:t>Sujet</a:t>
            </a:r>
            <a:r>
              <a:rPr lang="fr-FR" sz="2000" dirty="0"/>
              <a:t> : </a:t>
            </a:r>
          </a:p>
          <a:p>
            <a:endParaRPr lang="fr-FR" sz="2000" dirty="0"/>
          </a:p>
          <a:p>
            <a:r>
              <a:rPr lang="fr-FR" sz="2000" dirty="0"/>
              <a:t>La programmation en Python</a:t>
            </a:r>
          </a:p>
          <a:p>
            <a:r>
              <a:rPr lang="fr-FR" sz="2000" dirty="0"/>
              <a:t>Les images numériques en couleur</a:t>
            </a:r>
          </a:p>
          <a:p>
            <a:r>
              <a:rPr lang="fr-FR" sz="2000" dirty="0"/>
              <a:t>Comment les scientifiques ont mesuré la vitesse de la lumière ?</a:t>
            </a:r>
          </a:p>
          <a:p>
            <a:r>
              <a:rPr lang="fr-FR" sz="2000" dirty="0"/>
              <a:t>Cécilia Payne</a:t>
            </a:r>
          </a:p>
          <a:p>
            <a:r>
              <a:rPr lang="fr-FR" sz="2000" dirty="0"/>
              <a:t>Les lois de Snell-Descartes et illusion d’optique</a:t>
            </a:r>
          </a:p>
          <a:p>
            <a:r>
              <a:rPr lang="fr-FR" sz="2000" dirty="0"/>
              <a:t>Les spectres lumineux</a:t>
            </a:r>
          </a:p>
          <a:p>
            <a:endParaRPr lang="fr-FR" dirty="0"/>
          </a:p>
          <a:p>
            <a:r>
              <a:rPr lang="fr-FR" dirty="0"/>
              <a:t> </a:t>
            </a:r>
          </a:p>
        </p:txBody>
      </p:sp>
      <p:pic>
        <p:nvPicPr>
          <p:cNvPr id="3" name="8 minutes timer">
            <a:hlinkClick r:id="" action="ppaction://media"/>
            <a:extLst>
              <a:ext uri="{FF2B5EF4-FFF2-40B4-BE49-F238E27FC236}">
                <a16:creationId xmlns:a16="http://schemas.microsoft.com/office/drawing/2014/main" id="{EF3D77B0-8E41-439A-8479-92375320A39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8188111" y="4057900"/>
            <a:ext cx="2032000" cy="1524000"/>
          </a:xfrm>
          <a:prstGeom prst="rect">
            <a:avLst/>
          </a:prstGeom>
        </p:spPr>
      </p:pic>
    </p:spTree>
    <p:extLst>
      <p:ext uri="{BB962C8B-B14F-4D97-AF65-F5344CB8AC3E}">
        <p14:creationId xmlns:p14="http://schemas.microsoft.com/office/powerpoint/2010/main" val="42711870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9100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74</TotalTime>
  <Words>264</Words>
  <Application>Microsoft Office PowerPoint</Application>
  <PresentationFormat>Widescreen</PresentationFormat>
  <Paragraphs>26</Paragraphs>
  <Slides>4</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vt:i4>
      </vt:variant>
    </vt:vector>
  </HeadingPairs>
  <TitlesOfParts>
    <vt:vector size="8" baseType="lpstr">
      <vt:lpstr>Arial</vt:lpstr>
      <vt:lpstr>Calibri</vt:lpstr>
      <vt:lpstr>Calibri Light</vt:lpstr>
      <vt:lpstr>Office Theme</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pierre ghesquiere</dc:creator>
  <cp:lastModifiedBy>pierre ghesquiere</cp:lastModifiedBy>
  <cp:revision>33</cp:revision>
  <dcterms:created xsi:type="dcterms:W3CDTF">2020-12-17T14:22:40Z</dcterms:created>
  <dcterms:modified xsi:type="dcterms:W3CDTF">2020-12-18T07:15:26Z</dcterms:modified>
</cp:coreProperties>
</file>

<file path=docProps/thumbnail.jpeg>
</file>